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5EF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DA62-BA69-4509-99EB-474D1A286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C2B48-88DB-4DD2-8374-343C1746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87C-5A6D-468D-93F7-96870C79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5A59B-334E-436A-9B02-2CDE7909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AAD8-56B7-49A6-8509-314067FC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CF46-BDCC-4D61-93E0-7BBB4849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AD807-5590-496E-A903-73616CFE8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4A9D-4EA1-49DE-AAC8-FE68A3DA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1F712-1952-4D02-A019-D2CEAF70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66174-50CD-4E55-AB3D-08C0AACE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C2943-744D-49BC-A9D7-BC3CF1FFF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5C7E3-68F5-482B-A64A-627081452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2BBF-B747-44FE-A8DD-927ECFE6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AF69-EEA7-499C-9226-78D0065F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81CA5-4A3F-44F7-938F-4E946A46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606A-6369-40B8-8C7D-EF922581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AEFA-D6CB-4D9E-AF51-BB89FCA7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EF70E-EF7D-4F85-8CCE-849B6676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838B4-69F6-499C-9AB1-1631C6D5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4F4C-7A3F-46DB-99DB-0E722374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7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6E62-B4FE-4997-BD79-4ECC6F14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FDBB7-A679-4FAF-8F14-D5B405075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FF7C-B629-4825-A0DF-0187AD33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A226B-A122-4BC5-B7D5-F0B612A7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C41F-C22F-44FA-946E-EFAE12BD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EE4A-D1D3-42AA-8E8B-10FB6973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C9C5-E45C-4DAB-979D-633BF00B1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FFD59-F518-4F59-B9F0-8E6D49D05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DA82E-B042-4FBE-A778-E28B448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AD84E-9A49-4D96-B856-6F3284D6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349BB-2733-4B1B-80BF-40921249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9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E7F5-C0D3-46B4-AAC4-5C14561B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0508A-818C-4DAD-93FA-D7048F86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2FB2-4034-4F55-9067-F74D7BB91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6C7EE-FFA7-4FB4-BB36-6A2879A8E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AA540-64C1-4D38-BCD4-BE9887FAD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5F987-16BE-45B2-A77E-39A744F3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2796E-57F8-40EA-852A-973F1DD9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78862-A387-4DD9-A20F-164D740A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24EE-DE73-48C3-8118-7A78724F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0CB58-6146-4445-B1E3-08014B84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8AA65-4C6B-408B-B11C-368519D6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9B015-F7FC-4DE4-8BF2-20371368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77887-26A2-40F4-9C23-6C3FC758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AF743-45FF-4846-8A0F-C03EC8BB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2041A-DBA7-4BD4-B56B-DED2A36A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AAC9-2D0F-4F82-BD56-B7A04092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CFBB-CF53-4F5C-B464-03D7136EB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9A2FA-E57B-4F07-85C7-B32347A38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6FEDF-430A-4626-907C-EEB5DBA6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F0AB0-8CF6-45E2-B3D8-95A06AB5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D06DA-5DEE-4BCB-B414-B194DAF0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D325-8DA5-49FA-8219-930D87EC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ADA7C-6660-484B-B4A8-B2C90D3E8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F9C2A-5D13-41CA-980D-0B36815C0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9E7F2-C3FA-4FD1-BEA6-32FD184A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24367-67EB-48FA-92CD-A9309CEB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E9F91-CAEB-43A3-90BA-CD6005B9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DB97E-D205-4D80-8991-2FA29D3A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6C710-172E-4B34-B4FC-8C4772539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4689F-7B67-47E5-BEED-3C336228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A4B5-94A0-4109-A9B7-C223D007167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41B97-D949-4EDB-9A0C-120DAB88A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6B718-BAAD-4BA2-B5C8-AD438AF75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CB57B-E92D-4932-8872-6A4241BA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A261-F831-40AC-A887-2FE6A54D3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B013A-BB88-4486-B45D-569A7664C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66831-1225-4185-B3A4-A196A1A4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206"/>
            <a:ext cx="12192000" cy="60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1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B32B-F67E-49EF-B98D-CFAE263A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63FD-FB82-4B41-A8E4-49AB3C4C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FA8E7-FC7D-4B11-8E55-86E2C470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686"/>
            <a:ext cx="12192000" cy="6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1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E5A6-3219-42CD-8118-1A92E7FC2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076BA-EF4D-4E28-8360-55680F2D6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D1CBE-ABDB-440C-BD52-446EE94F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59" y="0"/>
            <a:ext cx="11609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5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F40B-FDB6-489D-B235-405D77665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044BA-C229-4E5F-AF1A-BA19E523F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58613-39E6-4EFA-A772-178C402E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29" y="0"/>
            <a:ext cx="1027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9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Whitener</dc:creator>
  <cp:lastModifiedBy>Keith Whitener</cp:lastModifiedBy>
  <cp:revision>1</cp:revision>
  <dcterms:created xsi:type="dcterms:W3CDTF">2021-02-15T20:22:24Z</dcterms:created>
  <dcterms:modified xsi:type="dcterms:W3CDTF">2021-02-15T20:30:33Z</dcterms:modified>
</cp:coreProperties>
</file>