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D5EF"/>
    <a:srgbClr val="E7E8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90" y="7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7DA62-BA69-4509-99EB-474D1A2867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EC2B48-88DB-4DD2-8374-343C17460A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BF587C-5A6D-468D-93F7-96870C79C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5A59B-334E-436A-9B02-2CDE79092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0AAD8-56B7-49A6-8509-314067FC6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43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7CF46-BDCC-4D61-93E0-7BBB48497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6AD807-5590-496E-A903-73616CFE88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44A9D-4EA1-49DE-AAC8-FE68A3DA2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1F712-1952-4D02-A019-D2CEAF70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D66174-50CD-4E55-AB3D-08C0AACE5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741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C2943-744D-49BC-A9D7-BC3CF1FFFA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B5C7E3-68F5-482B-A64A-627081452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022BBF-B747-44FE-A8DD-927ECFE6D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4AF69-EEA7-499C-9226-78D0065FB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581CA5-4A3F-44F7-938F-4E946A46F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30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2606A-6369-40B8-8C7D-EF9225812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BAEFA-D6CB-4D9E-AF51-BB89FCA720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EF70E-EF7D-4F85-8CCE-849B66760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838B4-69F6-499C-9AB1-1631C6D5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54F4C-7A3F-46DB-99DB-0E7223740D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07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16E62-B4FE-4997-BD79-4ECC6F14A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FDBB7-A679-4FAF-8F14-D5B405075E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1CFF7C-B629-4825-A0DF-0187AD33C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EA226B-A122-4BC5-B7D5-F0B612A78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BFC41F-C22F-44FA-946E-EFAE12BD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073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2EE4A-D1D3-42AA-8E8B-10FB69734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DC9C5-E45C-4DAB-979D-633BF00B1C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FFFD59-F518-4F59-B9F0-8E6D49D052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EDA82E-B042-4FBE-A778-E28B448B1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AD84E-9A49-4D96-B856-6F3284D6B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C349BB-2733-4B1B-80BF-40921249B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499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EE7F5-C0D3-46B4-AAC4-5C14561B8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0508A-818C-4DAD-93FA-D7048F8607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FB2FB2-4034-4F55-9067-F74D7BB910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76C7EE-FFA7-4FB4-BB36-6A2879A8E4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3AA540-64C1-4D38-BCD4-BE9887FADE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15F987-16BE-45B2-A77E-39A744F33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42796E-57F8-40EA-852A-973F1DD92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078862-A387-4DD9-A20F-164D740A6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1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D24EE-DE73-48C3-8118-7A78724F7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40CB58-6146-4445-B1E3-08014B844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58AA65-4C6B-408B-B11C-368519D66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19B015-F7FC-4DE4-8BF2-203713684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808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177887-26A2-40F4-9C23-6C3FC758D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EAF743-45FF-4846-8A0F-C03EC8BBA1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42041A-DBA7-4BD4-B56B-DED2A36AC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12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CAAC9-2D0F-4F82-BD56-B7A040922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FFCFBB-CF53-4F5C-B464-03D7136EB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9A2FA-E57B-4F07-85C7-B32347A388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6FEDF-430A-4626-907C-EEB5DBA62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5F0AB0-8CF6-45E2-B3D8-95A06AB5F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D06DA-5DEE-4BCB-B414-B194DAF00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143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BD325-8DA5-49FA-8219-930D87EC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4ADA7C-6660-484B-B4A8-B2C90D3E81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8F9C2A-5D13-41CA-980D-0B36815C0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39E7F2-C3FA-4FD1-BEA6-32FD184A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C24367-67EB-48FA-92CD-A9309CEB3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5E9F91-CAEB-43A3-90BA-CD6005B9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56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CDB97E-D205-4D80-8991-2FA29D3AB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B6C710-172E-4B34-B4FC-8C4772539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4689F-7B67-47E5-BEED-3C3362285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2BA4B5-94A0-4109-A9B7-C223D0071678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841B97-D949-4EDB-9A0C-120DAB88A0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36B718-BAAD-4BA2-B5C8-AD438AF75A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BCB57B-E92D-4932-8872-6A4241BA8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464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D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5A261-F831-40AC-A887-2FE6A54D3F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2B013A-BB88-4486-B45D-569A7664C0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C66831-1225-4185-B3A4-A196A1A47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4206"/>
            <a:ext cx="12192000" cy="600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711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D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3B32B-F67E-49EF-B98D-CFAE263A2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E63FD-FB82-4B41-A8E4-49AB3C4CD0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DFA8E7-FC7D-4B11-8E55-86E2C4707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8686"/>
            <a:ext cx="12192000" cy="6060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17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8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4E5A6-3219-42CD-8118-1A92E7FC2B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B076BA-EF4D-4E28-8360-55680F2D6A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9D1CBE-ABDB-440C-BD52-446EE94F4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059" y="0"/>
            <a:ext cx="116098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50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D5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BF40B-FDB6-489D-B235-405D77665F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F044BA-C229-4E5F-AF1A-BA19E523F3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258613-39E6-4EFA-A772-178C402E1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829" y="0"/>
            <a:ext cx="10278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96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Keith Whitener</dc:creator>
  <cp:lastModifiedBy>Keith Whitener</cp:lastModifiedBy>
  <cp:revision>1</cp:revision>
  <dcterms:created xsi:type="dcterms:W3CDTF">2021-02-15T20:22:24Z</dcterms:created>
  <dcterms:modified xsi:type="dcterms:W3CDTF">2021-02-15T20:30:33Z</dcterms:modified>
</cp:coreProperties>
</file>